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Quicksa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Quicksand-bold.fntdata"/><Relationship Id="rId16" Type="http://schemas.openxmlformats.org/officeDocument/2006/relationships/slide" Target="slides/slide12.xml"/><Relationship Id="rId38" Type="http://schemas.openxmlformats.org/officeDocument/2006/relationships/font" Target="fonts/Quicksan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8fc588f6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8fc588f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8fc5880bf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8fc5880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8fc5880bf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8fc5880b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fc5880bf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fc5880b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8fc5880bf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8fc5880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8fc5880bf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8fc5880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8fc588f62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8fc588f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8fc5880bf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8fc5880b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8fc5880bf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8fc5880b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8fc588f62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8fc588f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fc5880bf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fc5880b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8fc5880bf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8fc5880b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8fc588f62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8fc588f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8fc5880bf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8fc5880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8fc5880bf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8fc5880b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8fc5880bf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8fc5880b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8fbf1a4ec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8fbf1a4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8fc5880bf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48fc5880b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8fc5880bf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8fc5880b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8fc5880bf_0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8fc5880b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8fc5880bf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8fc5880b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fc5880bf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fc5880b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8fc5880bf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8fc5880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8fbf1a4ec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8fbf1a4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8fc5880bf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8fc5880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8fc5880bf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8fc5880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key color">
  <p:cSld name="BLANK_1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i="1" sz="2800">
                <a:solidFill>
                  <a:schemeClr val="accen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i="1" sz="2800">
                <a:solidFill>
                  <a:schemeClr val="accen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i="1" sz="2800">
                <a:solidFill>
                  <a:schemeClr val="accen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gif"/><Relationship Id="rId4" Type="http://schemas.openxmlformats.org/officeDocument/2006/relationships/image" Target="../media/image38.gif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4294967295" type="ctrTitle"/>
          </p:nvPr>
        </p:nvSpPr>
        <p:spPr>
          <a:xfrm>
            <a:off x="2002275" y="1564688"/>
            <a:ext cx="667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Hello css &amp; html!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72" name="Google Shape;72;p12"/>
          <p:cNvSpPr txBox="1"/>
          <p:nvPr>
            <p:ph idx="4294967295" type="subTitle"/>
          </p:nvPr>
        </p:nvSpPr>
        <p:spPr>
          <a:xfrm>
            <a:off x="2002275" y="2495588"/>
            <a:ext cx="6671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</a:rPr>
              <a:t>Toss bank UI구현 </a:t>
            </a:r>
            <a:endParaRPr b="1" sz="3600">
              <a:solidFill>
                <a:schemeClr val="lt2"/>
              </a:solidFill>
            </a:endParaRPr>
          </a:p>
        </p:txBody>
      </p:sp>
      <p:sp>
        <p:nvSpPr>
          <p:cNvPr id="73" name="Google Shape;73;p12"/>
          <p:cNvSpPr txBox="1"/>
          <p:nvPr>
            <p:ph idx="4294967295" type="body"/>
          </p:nvPr>
        </p:nvSpPr>
        <p:spPr>
          <a:xfrm>
            <a:off x="6615200" y="3990275"/>
            <a:ext cx="28227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</a:rPr>
              <a:t>2022.08.31 정유리</a:t>
            </a:r>
            <a:endParaRPr b="1" sz="1900">
              <a:solidFill>
                <a:schemeClr val="lt2"/>
              </a:solidFill>
            </a:endParaRPr>
          </a:p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75" y="1927175"/>
            <a:ext cx="1458300" cy="14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/>
        </p:nvSpPr>
        <p:spPr>
          <a:xfrm>
            <a:off x="5095700" y="4512575"/>
            <a:ext cx="46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Quicksand"/>
                <a:ea typeface="Quicksand"/>
                <a:cs typeface="Quicksand"/>
                <a:sym typeface="Quicksand"/>
              </a:rPr>
              <a:t>사이트주소 : https://yuri-jung.github.io/toss-bank/</a:t>
            </a:r>
            <a:endParaRPr b="1"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Quicksand"/>
                <a:ea typeface="Quicksand"/>
                <a:cs typeface="Quicksand"/>
                <a:sym typeface="Quicksand"/>
              </a:rPr>
              <a:t>깃허브주소: https://github.com/Yuri-Jung/toss-bank</a:t>
            </a:r>
            <a:endParaRPr b="1"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175" y="542575"/>
            <a:ext cx="4444800" cy="1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250" y="2893575"/>
            <a:ext cx="4017505" cy="2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5719325" y="2327725"/>
            <a:ext cx="36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화살표 누르면 아래 섹션으로 이동한다.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그리고 각각 애니메이션을 추가하였다.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Animation 요소 넣기 </a:t>
            </a:r>
            <a:endParaRPr b="1" sz="2200"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1165475" y="1050000"/>
            <a:ext cx="308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AOS 라이브러리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를 사용하였다.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25" y="2121063"/>
            <a:ext cx="65627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50" y="2535413"/>
            <a:ext cx="56673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750" y="4197025"/>
            <a:ext cx="58007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122750" y="1620850"/>
            <a:ext cx="57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- 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위의 두 가지는 HTML에 각각 넣어준다.(HEAD, BODY태그 끝나는 곳)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1122750" y="3661825"/>
            <a:ext cx="57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-아래 코드는 JS에 넣어준다.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AOS</a:t>
            </a:r>
            <a:endParaRPr b="1" sz="2400"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25" y="2079974"/>
            <a:ext cx="8218358" cy="170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3"/>
          <p:cNvCxnSpPr/>
          <p:nvPr/>
        </p:nvCxnSpPr>
        <p:spPr>
          <a:xfrm>
            <a:off x="2249850" y="1634325"/>
            <a:ext cx="21000" cy="44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3"/>
          <p:cNvSpPr txBox="1"/>
          <p:nvPr/>
        </p:nvSpPr>
        <p:spPr>
          <a:xfrm>
            <a:off x="983400" y="1294863"/>
            <a:ext cx="313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애니메이션이 아래에서 위로 움직이게</a:t>
            </a:r>
            <a:endParaRPr sz="13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flipH="1">
            <a:off x="4163350" y="1287250"/>
            <a:ext cx="194700" cy="775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3"/>
          <p:cNvSpPr txBox="1"/>
          <p:nvPr/>
        </p:nvSpPr>
        <p:spPr>
          <a:xfrm>
            <a:off x="3727700" y="898500"/>
            <a:ext cx="254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재생되는 지속시간 지정</a:t>
            </a:r>
            <a:endParaRPr sz="13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7209400" y="1167375"/>
            <a:ext cx="92100" cy="89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3"/>
          <p:cNvSpPr txBox="1"/>
          <p:nvPr/>
        </p:nvSpPr>
        <p:spPr>
          <a:xfrm>
            <a:off x="6100100" y="761175"/>
            <a:ext cx="32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애니메이션이 시작되는 위치지정</a:t>
            </a:r>
            <a:endParaRPr sz="13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Video 테두리</a:t>
            </a:r>
            <a:endParaRPr b="1" sz="2000"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75" y="1645436"/>
            <a:ext cx="44005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925" y="1047049"/>
            <a:ext cx="3414675" cy="3387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4"/>
          <p:cNvCxnSpPr/>
          <p:nvPr/>
        </p:nvCxnSpPr>
        <p:spPr>
          <a:xfrm flipH="1" rot="10800000">
            <a:off x="1252275" y="3218950"/>
            <a:ext cx="141300" cy="89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4"/>
          <p:cNvSpPr txBox="1"/>
          <p:nvPr/>
        </p:nvSpPr>
        <p:spPr>
          <a:xfrm>
            <a:off x="919750" y="4034375"/>
            <a:ext cx="29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Border-radius: 외곽 둥글게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 rot="10800000">
            <a:off x="4174200" y="3592475"/>
            <a:ext cx="205200" cy="84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3466725" y="4513825"/>
            <a:ext cx="32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테두리를 그림자로 부드럽게 표현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&lt;a&gt;태그로 이동요소 삽입하기</a:t>
            </a:r>
            <a:endParaRPr b="1" sz="2400"/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1275425"/>
            <a:ext cx="8839200" cy="9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00" y="2483556"/>
            <a:ext cx="8839201" cy="1383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5"/>
          <p:cNvCxnSpPr/>
          <p:nvPr/>
        </p:nvCxnSpPr>
        <p:spPr>
          <a:xfrm>
            <a:off x="1089550" y="1662625"/>
            <a:ext cx="49500" cy="10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5"/>
          <p:cNvSpPr txBox="1"/>
          <p:nvPr/>
        </p:nvSpPr>
        <p:spPr>
          <a:xfrm>
            <a:off x="1018800" y="4237900"/>
            <a:ext cx="607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화살표 모양의 이미지를 클릭하면 아래로 이동할 수 있게 하였다.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Id 값: bottom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304"/>
            <a:ext cx="9144001" cy="445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120475" y="2100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스크롤을 내리면 동영상이 나타나 화면을 꽉 채운다.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>
            <p:ph idx="2" type="body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0" y="612325"/>
            <a:ext cx="8092502" cy="42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110625" y="614335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스크롤 내리면 동영상이 나타나 화면을 꽉 채운다.</a:t>
            </a:r>
            <a:r>
              <a:rPr lang="en" sz="2400"/>
              <a:t> </a:t>
            </a:r>
            <a:endParaRPr sz="2400"/>
          </a:p>
        </p:txBody>
      </p:sp>
      <p:sp>
        <p:nvSpPr>
          <p:cNvPr id="240" name="Google Shape;240;p28"/>
          <p:cNvSpPr txBox="1"/>
          <p:nvPr/>
        </p:nvSpPr>
        <p:spPr>
          <a:xfrm>
            <a:off x="1205875" y="186895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2357875"/>
            <a:ext cx="8839201" cy="1361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8"/>
          <p:cNvCxnSpPr/>
          <p:nvPr/>
        </p:nvCxnSpPr>
        <p:spPr>
          <a:xfrm flipH="1">
            <a:off x="1620200" y="2108325"/>
            <a:ext cx="134400" cy="31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8"/>
          <p:cNvSpPr txBox="1"/>
          <p:nvPr/>
        </p:nvSpPr>
        <p:spPr>
          <a:xfrm>
            <a:off x="1598950" y="1733350"/>
            <a:ext cx="26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동영상이 커지게 만든다.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4" name="Google Shape;244;p28"/>
          <p:cNvCxnSpPr/>
          <p:nvPr/>
        </p:nvCxnSpPr>
        <p:spPr>
          <a:xfrm flipH="1" rot="10800000">
            <a:off x="2030525" y="3240375"/>
            <a:ext cx="56400" cy="74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8"/>
          <p:cNvSpPr txBox="1"/>
          <p:nvPr/>
        </p:nvSpPr>
        <p:spPr>
          <a:xfrm>
            <a:off x="1351325" y="4096375"/>
            <a:ext cx="24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무한재생 할 수 있게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동영상 플레이버튼 없애고 무한재생</a:t>
            </a:r>
            <a:r>
              <a:rPr lang="en" sz="2400"/>
              <a:t> </a:t>
            </a:r>
            <a:endParaRPr sz="2400"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50" y="1296475"/>
            <a:ext cx="3142150" cy="3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75" y="1296475"/>
            <a:ext cx="3077550" cy="30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375" y="2433325"/>
            <a:ext cx="759700" cy="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1252500" y="4117050"/>
            <a:ext cx="70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왼쪽 동영상은 플레이버튼이 있지만 오른쪽 동영상에는 플레이버튼이 없다.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홈페이지의 동영상에 플레이버튼을 없앰으로써 좀 더 </a:t>
            </a:r>
            <a:r>
              <a:rPr b="1" lang="en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rPr>
              <a:t>몰입도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를 높일 수 있다.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450" y="1713075"/>
            <a:ext cx="3031775" cy="2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675" y="1492825"/>
            <a:ext cx="2498000" cy="24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25" y="1492825"/>
            <a:ext cx="2436450" cy="24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>
            <p:ph type="title"/>
          </p:nvPr>
        </p:nvSpPr>
        <p:spPr>
          <a:xfrm>
            <a:off x="1113675" y="578985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동영상 플레이버튼 없애고 무한재생 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&amp; Nav</a:t>
            </a:r>
            <a:endParaRPr/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Fabicon , Mega dropdown menu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50" y="901400"/>
            <a:ext cx="7053076" cy="36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이미지 위에 이미지 삽입하기</a:t>
            </a:r>
            <a:r>
              <a:rPr lang="en" sz="2400"/>
              <a:t> </a:t>
            </a:r>
            <a:endParaRPr sz="2400"/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5009075" y="1032950"/>
            <a:ext cx="40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Qr과 돌아가는 동전은 각각 다른 이미지다.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Css position을 통해 위로 겹쳤다.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075" y="1716488"/>
            <a:ext cx="29337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5158850" y="4670525"/>
            <a:ext cx="40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참고로 coco는 coin을 뜻한다.</a:t>
            </a:r>
            <a:endParaRPr sz="11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600" y="1411425"/>
            <a:ext cx="3257748" cy="3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3"/>
          <p:cNvSpPr txBox="1"/>
          <p:nvPr>
            <p:ph idx="4294967295"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플레이스토어로 연결</a:t>
            </a:r>
            <a:endParaRPr sz="2400"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25" y="958325"/>
            <a:ext cx="7608826" cy="37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00" y="254375"/>
            <a:ext cx="2633479" cy="1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325" y="308050"/>
            <a:ext cx="3105550" cy="166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175" y="2326891"/>
            <a:ext cx="2854475" cy="194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1650" y="2220775"/>
            <a:ext cx="2832689" cy="19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4"/>
          <p:cNvCxnSpPr/>
          <p:nvPr/>
        </p:nvCxnSpPr>
        <p:spPr>
          <a:xfrm flipH="1" rot="10800000">
            <a:off x="4244975" y="1174325"/>
            <a:ext cx="4527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4"/>
          <p:cNvCxnSpPr/>
          <p:nvPr/>
        </p:nvCxnSpPr>
        <p:spPr>
          <a:xfrm flipH="1" rot="10800000">
            <a:off x="4375800" y="3294575"/>
            <a:ext cx="5307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4"/>
          <p:cNvSpPr txBox="1"/>
          <p:nvPr/>
        </p:nvSpPr>
        <p:spPr>
          <a:xfrm>
            <a:off x="1549425" y="4411300"/>
            <a:ext cx="5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플레이스토어 버튼에 hover를 넣어 마우스를 올리면 색을 변하게 하였고 누르면 해당 페이지로 넘어간다.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25" y="1206550"/>
            <a:ext cx="73342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997575" y="566000"/>
            <a:ext cx="641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&lt;a&gt;태그에 링크를 넣어 누르면 바로 이동할 수 있게 만들었다.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1172550" y="3798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9C0BA"/>
                </a:solidFill>
              </a:rPr>
              <a:t>Footer </a:t>
            </a:r>
            <a:endParaRPr b="1" sz="2000">
              <a:solidFill>
                <a:srgbClr val="39C0BA"/>
              </a:solidFill>
            </a:endParaRPr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50" y="894649"/>
            <a:ext cx="7711743" cy="394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Footer </a:t>
            </a:r>
            <a:endParaRPr b="1" sz="2000"/>
          </a:p>
        </p:txBody>
      </p:sp>
      <p:sp>
        <p:nvSpPr>
          <p:cNvPr id="330" name="Google Shape;330;p3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0" y="1214274"/>
            <a:ext cx="8839201" cy="271495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/>
        </p:nvSpPr>
        <p:spPr>
          <a:xfrm>
            <a:off x="1089550" y="4181300"/>
            <a:ext cx="611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Hover로 마우스를 올리면 밝게 변함.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그리고 &lt;a&gt;태그를 사용했기 때문에 누르면 해당 페이지로 넘어간다.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>
            <p:ph idx="4294967295" type="ctrTitle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Good Point!</a:t>
            </a:r>
            <a:endParaRPr sz="6000"/>
          </a:p>
        </p:txBody>
      </p:sp>
      <p:sp>
        <p:nvSpPr>
          <p:cNvPr id="339" name="Google Shape;339;p39"/>
          <p:cNvSpPr txBox="1"/>
          <p:nvPr>
            <p:ph idx="4294967295" type="subTitle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이번 프로젝트로 얻게 된 것들</a:t>
            </a:r>
            <a:endParaRPr sz="2400"/>
          </a:p>
        </p:txBody>
      </p:sp>
      <p:grpSp>
        <p:nvGrpSpPr>
          <p:cNvPr id="340" name="Google Shape;340;p39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341" name="Google Shape;341;p3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1200275" y="5213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2100"/>
              <a:t>Mega dropdown menu </a:t>
            </a:r>
            <a:endParaRPr b="1" sz="2100"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970650" y="3216150"/>
            <a:ext cx="8101200" cy="20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구글링을 했을 때 모두들 javascript나 jQuery를 사용해야 한다고 해서 포기할까 생각이 들었었다. 하지만 포기하지 않고 성공하였다!!!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(html,css만 사용)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25" y="1184711"/>
            <a:ext cx="6858001" cy="251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Fabicon</a:t>
            </a:r>
            <a:endParaRPr sz="2400"/>
          </a:p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4524437" y="1368925"/>
            <a:ext cx="4047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구글에 토스뱅크 이미지를 다운로드 하여(png) head영역에 넣었다. 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88" y="1498000"/>
            <a:ext cx="206692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31150" y="2843088"/>
            <a:ext cx="8384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"shortcut icon"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"image/fabicon.png"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"image/x icon"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"300px"</a:t>
            </a:r>
            <a:r>
              <a:rPr lang="en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2. </a:t>
            </a:r>
            <a:r>
              <a:rPr b="1" lang="en" sz="2400"/>
              <a:t>aos 사용</a:t>
            </a:r>
            <a:endParaRPr b="1" sz="2400"/>
          </a:p>
        </p:txBody>
      </p:sp>
      <p:sp>
        <p:nvSpPr>
          <p:cNvPr id="359" name="Google Shape;359;p41"/>
          <p:cNvSpPr txBox="1"/>
          <p:nvPr>
            <p:ph idx="2" type="body"/>
          </p:nvPr>
        </p:nvSpPr>
        <p:spPr>
          <a:xfrm>
            <a:off x="1165475" y="3603650"/>
            <a:ext cx="75786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Javascript가 아직 능숙하지 않아 이번 프로젝트에서는 animation요소를 삽입하지 말자는 조언을 들었다. 하지만 난 포기하지 않고 구글링을 통해 </a:t>
            </a:r>
            <a:r>
              <a:rPr b="1" lang="en" sz="1900">
                <a:solidFill>
                  <a:schemeClr val="accent4"/>
                </a:solidFill>
              </a:rPr>
              <a:t>aos</a:t>
            </a:r>
            <a:r>
              <a:rPr lang="en"/>
              <a:t>라는 library를 발견하게 되었다. 덕분에 animation을 사용할 수 있게 되었다!</a:t>
            </a:r>
            <a:endParaRPr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275" y="1103700"/>
            <a:ext cx="5503399" cy="23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 플레이버튼 없애기</a:t>
            </a:r>
            <a:endParaRPr sz="2100"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63" y="1401650"/>
            <a:ext cx="2779775" cy="2739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4492600" y="2300038"/>
            <a:ext cx="42024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플레이 버튼을 css로 없앨 수 있는 방법을 찾기 위해 매우 노력했다.  동영상 외곽을 둥글게 만드는 것도 잘 되지 않았었다. 다행히 지금은 잘 되었지만 말이다.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1143000" y="684074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4. 그 외의 것들..</a:t>
            </a:r>
            <a:endParaRPr b="1" sz="2100"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043850" y="1690925"/>
            <a:ext cx="535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모든 하나하나가 내 맘대로 되지 않았다. 글자 배치, 배열, 이미지 삽입, 이미지 크기, 이미지 위치 등 등. 내가 만든 웹페이지의 글자 한 자 한 자가 내 피, 땀, 눈물이었다…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이번 프로젝트를 통해 가장 얻게 된 건 </a:t>
            </a:r>
            <a:r>
              <a:rPr b="1"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집착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이다. 진돗개처럼 물고 안 놔주니까 되더라. 앞으로도 어떤 문제가 생겨도 진돗개처럼 행동해야 겠다.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(feat. 참고로 이 프로젝트 할 때 나 대상포진걸렸다..)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750" y="1534536"/>
            <a:ext cx="2365450" cy="2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4294967295" type="subTitle"/>
          </p:nvPr>
        </p:nvSpPr>
        <p:spPr>
          <a:xfrm>
            <a:off x="2634100" y="2075925"/>
            <a:ext cx="52071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</a:rPr>
              <a:t>감사합니다</a:t>
            </a:r>
            <a:endParaRPr b="1" sz="6000">
              <a:solidFill>
                <a:schemeClr val="lt2"/>
              </a:solidFill>
            </a:endParaRPr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6671675" y="4851000"/>
            <a:ext cx="401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Quicksand"/>
                <a:ea typeface="Quicksand"/>
                <a:cs typeface="Quicksand"/>
                <a:sym typeface="Quicksand"/>
              </a:rPr>
              <a:t>시간되면 원본 봐주세요…ㅜㅠㅠ pdf말고</a:t>
            </a:r>
            <a:endParaRPr sz="7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2363050" y="3678975"/>
            <a:ext cx="466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사이트주소 : https://yuri-jung.github.io/toss-bank/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깃허브주소: https://github.com/Yuri-Jung/toss-bank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1143000" y="472435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Navigation bar - Mega dropdown menu</a:t>
            </a:r>
            <a:endParaRPr sz="24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1259910"/>
            <a:ext cx="8839198" cy="278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079325" y="50111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Navigation bar</a:t>
            </a:r>
            <a:endParaRPr sz="2400"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631550" y="293625"/>
            <a:ext cx="295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Bootstrap5 fixed up 사용하여 상단에 고정. 스크롤을 내려도 네비게이션 바가 보인다.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259350" y="2528675"/>
            <a:ext cx="20658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Toss bank 로고 이미지 다운로드 하여 네비게이션 바 위치에 고정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 rot="10800000">
            <a:off x="2108900" y="2018650"/>
            <a:ext cx="843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5" y="1606325"/>
            <a:ext cx="8839199" cy="3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3651700"/>
            <a:ext cx="8839200" cy="1135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6"/>
          <p:cNvCxnSpPr/>
          <p:nvPr/>
        </p:nvCxnSpPr>
        <p:spPr>
          <a:xfrm flipH="1">
            <a:off x="5645750" y="1124925"/>
            <a:ext cx="21300" cy="4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6"/>
          <p:cNvCxnSpPr/>
          <p:nvPr/>
        </p:nvCxnSpPr>
        <p:spPr>
          <a:xfrm rot="10800000">
            <a:off x="4414825" y="1959681"/>
            <a:ext cx="267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6"/>
          <p:cNvSpPr txBox="1"/>
          <p:nvPr/>
        </p:nvSpPr>
        <p:spPr>
          <a:xfrm>
            <a:off x="3940750" y="2479150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로고 배경에 맞춰 전체 배경을 흰 색으로 통일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912700" y="1823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Navigation bar - Mega dropdown menu</a:t>
            </a:r>
            <a:endParaRPr sz="2400"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4175"/>
            <a:ext cx="8839199" cy="241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4659850" y="145850"/>
            <a:ext cx="29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912700" y="3208900"/>
            <a:ext cx="2065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Visibility:hidden 사용하여 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hover시에만 나오도록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flipH="1" rot="10800000">
            <a:off x="1450925" y="2825175"/>
            <a:ext cx="843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/>
          <p:cNvSpPr txBox="1"/>
          <p:nvPr/>
        </p:nvSpPr>
        <p:spPr>
          <a:xfrm>
            <a:off x="966900" y="4131775"/>
            <a:ext cx="802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Javascript나 jQuery를 </a:t>
            </a: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사용하지 않고 순수</a:t>
            </a:r>
            <a:r>
              <a:rPr lang="en" sz="16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6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html</a:t>
            </a: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과 </a:t>
            </a:r>
            <a:r>
              <a:rPr b="1" lang="en" sz="16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css</a:t>
            </a: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를 응용.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출처:https://intrepidgeeks.com/tutorial/how-to-configure-dropdown-menus-using-pure-css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872225" y="3241900"/>
            <a:ext cx="28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마우스를 올리면 항목이 통째로 드롭된다.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10800000">
            <a:off x="5872225" y="1022050"/>
            <a:ext cx="926700" cy="21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50" y="551600"/>
            <a:ext cx="3505200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4846350" y="721650"/>
            <a:ext cx="40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rPr>
              <a:t>Display: flex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를 줘 자유롭게 수정할 수 있도록 한다.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789750" y="2069725"/>
            <a:ext cx="460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rPr>
              <a:t>Visibility: hidden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을 사용하여 평상시에는 안 보이도록 한다.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846350" y="3205525"/>
            <a:ext cx="409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rPr>
              <a:t>Overflow: visible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을 사용하여 만약 내용이 넘치더라도 볼 수 있게 한다.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846350" y="4167113"/>
            <a:ext cx="409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Visibility: visible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을 사용하여 hover시 목록을 볼 수 있게 한다.(!!중요!!)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043850" y="84900"/>
            <a:ext cx="33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Mega dropdown menu 중 일부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2" name="Google Shape;142;p18"/>
          <p:cNvCxnSpPr>
            <a:stCxn id="137" idx="1"/>
          </p:cNvCxnSpPr>
          <p:nvPr/>
        </p:nvCxnSpPr>
        <p:spPr>
          <a:xfrm flipH="1">
            <a:off x="2971350" y="906300"/>
            <a:ext cx="18750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8"/>
          <p:cNvCxnSpPr>
            <a:stCxn id="138" idx="1"/>
          </p:cNvCxnSpPr>
          <p:nvPr/>
        </p:nvCxnSpPr>
        <p:spPr>
          <a:xfrm flipH="1">
            <a:off x="3431350" y="2254375"/>
            <a:ext cx="1358400" cy="80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>
            <a:stCxn id="139" idx="1"/>
          </p:cNvCxnSpPr>
          <p:nvPr/>
        </p:nvCxnSpPr>
        <p:spPr>
          <a:xfrm flipH="1">
            <a:off x="3356850" y="3482575"/>
            <a:ext cx="1489500" cy="63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8"/>
          <p:cNvCxnSpPr>
            <a:stCxn id="140" idx="1"/>
          </p:cNvCxnSpPr>
          <p:nvPr/>
        </p:nvCxnSpPr>
        <p:spPr>
          <a:xfrm rot="10800000">
            <a:off x="3431250" y="4421963"/>
            <a:ext cx="1415100" cy="2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ctrTitle"/>
          </p:nvPr>
        </p:nvSpPr>
        <p:spPr>
          <a:xfrm>
            <a:off x="1537250" y="2279913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Video,  Text, Animation, &lt;a&gt; 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1212950" y="10978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50" y="1097800"/>
            <a:ext cx="7680237" cy="33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1216900" y="424500"/>
            <a:ext cx="28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1181375" y="47286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첫 번째 섹션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